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61" r:id="rId5"/>
    <p:sldId id="263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 rtl="0">
      <a:defRPr lang="ro-ro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1400" autoAdjust="0"/>
  </p:normalViewPr>
  <p:slideViewPr>
    <p:cSldViewPr snapToGrid="0">
      <p:cViewPr varScale="1">
        <p:scale>
          <a:sx n="145" d="100"/>
          <a:sy n="145" d="100"/>
        </p:scale>
        <p:origin x="82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240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 dirty="0"/>
          </a:p>
        </p:txBody>
      </p:sp>
      <p:sp>
        <p:nvSpPr>
          <p:cNvPr id="3" name="Substituent dată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ACE84A-9996-4FD1-A5B8-461A88214F97}" type="datetime1">
              <a:rPr lang="ro-RO" smtClean="0"/>
              <a:t>25.05.2024</a:t>
            </a:fld>
            <a:endParaRPr lang="ro-RO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B5112E-FC93-4E4A-A359-8257C0D74F48}" type="slidenum">
              <a:rPr lang="ro-RO" smtClean="0"/>
              <a:t>‹#›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90659969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ante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o-RO" noProof="0" dirty="0"/>
          </a:p>
        </p:txBody>
      </p:sp>
      <p:sp>
        <p:nvSpPr>
          <p:cNvPr id="3" name="Substituent dată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19803EC-8FF1-44A2-8086-6C8F6885D3FC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4" name="Substituent imagine diapozitiv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o-RO" noProof="0" dirty="0"/>
          </a:p>
        </p:txBody>
      </p:sp>
      <p:sp>
        <p:nvSpPr>
          <p:cNvPr id="5" name="Substituent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o-RO" noProof="0" dirty="0"/>
              <a:t>Faceți clic pentru a edita stilurile de text coordonator</a:t>
            </a:r>
          </a:p>
          <a:p>
            <a:pPr lvl="1" rtl="0"/>
            <a:r>
              <a:rPr lang="ro-RO" noProof="0" dirty="0"/>
              <a:t>Al doilea nivel</a:t>
            </a:r>
          </a:p>
          <a:p>
            <a:pPr lvl="2" rtl="0"/>
            <a:r>
              <a:rPr lang="ro-RO" noProof="0" dirty="0"/>
              <a:t>Al treilea nivel</a:t>
            </a:r>
          </a:p>
          <a:p>
            <a:pPr lvl="3" rtl="0"/>
            <a:r>
              <a:rPr lang="ro-RO" noProof="0" dirty="0"/>
              <a:t>Al patrulea nivel</a:t>
            </a:r>
          </a:p>
          <a:p>
            <a:pPr lvl="4" rtl="0"/>
            <a:r>
              <a:rPr lang="ro-RO" noProof="0" dirty="0"/>
              <a:t>Al cincilea nivel</a:t>
            </a:r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ro-RO" noProof="0" smtClean="0"/>
              <a:t>‹#›</a:t>
            </a:fld>
            <a:endParaRPr lang="ro-RO" noProof="0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imagine diapozitiv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ubstituent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C275CD8D-B1D9-4658-A4F0-38CA8D83ED5D}" type="slidenum">
              <a:rPr lang="ro-RO" smtClean="0"/>
              <a:t>1</a:t>
            </a:fld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556084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zitiv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Dreptunghi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ă liberă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ă liberă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Dreptunghi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ă liberă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ă liberă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ă liberă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ă liberă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ă liberă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ă liberă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ă liberă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ă liberă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ă liberă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ă liberă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ă liberă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ă liberă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ă liberă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ă liberă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ă liberă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ă liberă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ă liberă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ă liberă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ă liberă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ă liberă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ă liberă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ă liberă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ă liberă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ă liberă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Dreptunghi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ă liberă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ă liberă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ă liberă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ă liberă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ă liberă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ă liberă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ă liberă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ă liberă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ă liberă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ă liberă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ă liberă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Dreptunghi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ă liberă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ă liberă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ă liberă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ă liberă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ă liberă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ă liberă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ă liberă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ă liberă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ă liberă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ă liberă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ă liberă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ă liberă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ă liberă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u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titlu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o-RO" noProof="0"/>
              <a:t>Faceți clic pentru a edita stilul de subtitlu coordonator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8C934221-606A-459F-86CC-8195AE0B83CB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ine panoramică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imagin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ro-RO" noProof="0"/>
              <a:t>Faceți clic pe pictogramă pentru a adăuga o imagine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77069D8-E2E7-4294-99FD-A3BC15F2D80F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u și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431E60-57B0-44E9-913D-5E10D4BFC18D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12" name="Substituent text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AF9244-6ACE-4A4F-BFC9-1D86AC92B6B2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  <p:sp>
        <p:nvSpPr>
          <p:cNvPr id="60" name="Casetă text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o-RO" sz="8000" noProof="0" dirty="0">
                <a:solidFill>
                  <a:schemeClr val="tx1"/>
                </a:solidFill>
                <a:effectLst/>
              </a:rPr>
              <a:t>„</a:t>
            </a:r>
          </a:p>
        </p:txBody>
      </p:sp>
      <p:sp>
        <p:nvSpPr>
          <p:cNvPr id="61" name="Casetă text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ro-RO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de vizit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DCC193-C31E-4C09-BEA1-FA190F8119EA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u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7" name="Substituent text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8" name="Substituent text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9" name="Substituent text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10" name="Substituent text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11" name="Substituent text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12" name="Substituent text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3" name="Substituent dată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40A5B3-47C4-409C-85C1-5EEFF7ACBF9F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ane i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u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19" name="Substituent text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20" name="Substituent imagin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o-RO" noProof="0"/>
              <a:t>Faceți clic pe pictogramă pentru a adăuga o imagine</a:t>
            </a:r>
            <a:endParaRPr lang="ro-RO" noProof="0" dirty="0"/>
          </a:p>
        </p:txBody>
      </p:sp>
      <p:sp>
        <p:nvSpPr>
          <p:cNvPr id="21" name="Substituent text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22" name="Substituent text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23" name="Substituent imagin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o-RO" noProof="0"/>
              <a:t>Faceți clic pe pictogramă pentru a adăuga o imagine</a:t>
            </a:r>
            <a:endParaRPr lang="ro-RO" noProof="0" dirty="0"/>
          </a:p>
        </p:txBody>
      </p:sp>
      <p:sp>
        <p:nvSpPr>
          <p:cNvPr id="24" name="Substituent text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25" name="Substituent text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26" name="Substituent imagin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ro-RO" noProof="0"/>
              <a:t>Faceți clic pe pictogramă pentru a adăuga o imagine</a:t>
            </a:r>
            <a:endParaRPr lang="ro-RO" noProof="0" dirty="0"/>
          </a:p>
        </p:txBody>
      </p:sp>
      <p:sp>
        <p:nvSpPr>
          <p:cNvPr id="27" name="Substituent text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3" name="Substituent dată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FA41E57-6BCE-41C8-8CF3-F16DE07873A5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u și tex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ED097E-C490-4930-87D8-C41F23A35CA5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vertical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vertical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66547A-7F55-4B24-A7F4-9A814A4C9BAB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DA47AE-D118-485A-867B-FC25DEBF1E99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ntet secțiu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56130B-4D44-46D8-B9FA-A85FE968DE74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57AF15A-9672-4EEF-BBB1-967279B06FEB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4" name="Substituent conținut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5" name="Substituent text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o-RO" noProof="0" dirty="0"/>
              <a:t>Faceți clic pentru a edita stilurile de text Coordonator</a:t>
            </a:r>
          </a:p>
        </p:txBody>
      </p:sp>
      <p:sp>
        <p:nvSpPr>
          <p:cNvPr id="6" name="Substituent conținut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7" name="Substituent dată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6CEABD-6241-4775-AB16-8F2BADAD7158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8" name="Substituent subsol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9" name="Substituent număr diapozitiv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dată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B63D543-BCB1-4860-8CCB-3A0D16247730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4" name="Substituent subsol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5" name="Substituent număr diapozitiv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stituent dată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702975D-CC44-4CF3-B802-26820D98A29B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3" name="Substituent subsol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4" name="Substituent număr diapozitiv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conținut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ro-RO" noProof="0"/>
              <a:t>Faceţi clic pentru a edita Master stiluri text</a:t>
            </a:r>
          </a:p>
          <a:p>
            <a:pPr lvl="1" rtl="0"/>
            <a:r>
              <a:rPr lang="ro-RO" noProof="0"/>
              <a:t>al doilea nivel</a:t>
            </a:r>
          </a:p>
          <a:p>
            <a:pPr lvl="2" rtl="0"/>
            <a:r>
              <a:rPr lang="ro-RO" noProof="0"/>
              <a:t>al treilea nivel</a:t>
            </a:r>
          </a:p>
          <a:p>
            <a:pPr lvl="3" rtl="0"/>
            <a:r>
              <a:rPr lang="ro-RO" noProof="0"/>
              <a:t>al patrulea nivel</a:t>
            </a:r>
          </a:p>
          <a:p>
            <a:pPr lvl="4" rtl="0"/>
            <a:r>
              <a:rPr lang="ro-RO" noProof="0"/>
              <a:t>al cincilea nivel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0AB6A2-6D06-48C6-8CC0-AF7F2FE11C08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o-RO" noProof="0"/>
              <a:t>Faceți clic pentru a edita stilul de titlu coordonator</a:t>
            </a:r>
            <a:endParaRPr lang="ro-RO" noProof="0" dirty="0"/>
          </a:p>
        </p:txBody>
      </p:sp>
      <p:sp>
        <p:nvSpPr>
          <p:cNvPr id="3" name="Substituent imagin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o-RO" noProof="0"/>
              <a:t>Faceți clic pe pictogramă pentru a adăuga o imagine</a:t>
            </a:r>
            <a:endParaRPr lang="ro-RO" noProof="0" dirty="0"/>
          </a:p>
        </p:txBody>
      </p:sp>
      <p:sp>
        <p:nvSpPr>
          <p:cNvPr id="4" name="Substituent text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o-RO" noProof="0"/>
              <a:t>Faceţi clic pentru a edita Master stiluri text</a:t>
            </a:r>
          </a:p>
        </p:txBody>
      </p:sp>
      <p:sp>
        <p:nvSpPr>
          <p:cNvPr id="5" name="Substituent dată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1751F3-F74F-4EBE-BB14-205629431436}" type="datetime1">
              <a:rPr lang="ro-RO" noProof="0" smtClean="0"/>
              <a:t>25.05.2024</a:t>
            </a:fld>
            <a:endParaRPr lang="ro-RO" noProof="0" dirty="0"/>
          </a:p>
        </p:txBody>
      </p:sp>
      <p:sp>
        <p:nvSpPr>
          <p:cNvPr id="6" name="Substituent subsol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ro-RO" noProof="0" dirty="0"/>
          </a:p>
        </p:txBody>
      </p:sp>
      <p:sp>
        <p:nvSpPr>
          <p:cNvPr id="7" name="Substituent număr diapozitiv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ro-RO" noProof="0" smtClean="0"/>
              <a:t>‹#›</a:t>
            </a:fld>
            <a:endParaRPr lang="ro-RO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Dreptunghi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ă liberă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ă liberă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ă liberă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ă liberă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ă liberă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ă liberă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ă liberă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ă liberă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ă liberă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ă liberă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i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ă liberă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ă liberă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ă liberă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ă liberă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Dreptunghi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ă liberă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ă liberă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ă liberă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ă liberă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ă liberă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ă liberă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ă liberă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ă liberă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ă liberă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ă liberă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ormă liberă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ă liberă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ă liberă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ă liberă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ă liberă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ă liberă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ă liberă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ă liberă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ă liberă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Dreptunghi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Substituent titlu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ro-RO" noProof="0" dirty="0"/>
          </a:p>
        </p:txBody>
      </p:sp>
      <p:sp>
        <p:nvSpPr>
          <p:cNvPr id="3" name="Substituent text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o-RO" noProof="0" dirty="0"/>
              <a:t>Faceți clic pentru a edita stilurile de text coordonator</a:t>
            </a:r>
          </a:p>
          <a:p>
            <a:pPr lvl="1" rtl="0"/>
            <a:r>
              <a:rPr lang="ro-RO" noProof="0" dirty="0"/>
              <a:t>Al doilea nivel</a:t>
            </a:r>
          </a:p>
          <a:p>
            <a:pPr lvl="2" rtl="0"/>
            <a:r>
              <a:rPr lang="ro-RO" noProof="0" dirty="0"/>
              <a:t>Al treilea nivel</a:t>
            </a:r>
          </a:p>
          <a:p>
            <a:pPr lvl="3" rtl="0"/>
            <a:r>
              <a:rPr lang="ro-RO" noProof="0" dirty="0"/>
              <a:t>Al patrulea nivel</a:t>
            </a:r>
          </a:p>
          <a:p>
            <a:pPr lvl="4" rtl="0"/>
            <a:r>
              <a:rPr lang="ro-RO" noProof="0" dirty="0"/>
              <a:t>Al cincilea nivel</a:t>
            </a:r>
          </a:p>
        </p:txBody>
      </p:sp>
      <p:sp>
        <p:nvSpPr>
          <p:cNvPr id="4" name="Substituent dată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1CCA2697-5B45-43CC-8811-0404A184C8B3}" type="datetime1">
              <a:rPr lang="ro-RO" noProof="0" smtClean="0"/>
              <a:pPr/>
              <a:t>25.05.2024</a:t>
            </a:fld>
            <a:endParaRPr lang="ro-RO" noProof="0" dirty="0"/>
          </a:p>
        </p:txBody>
      </p:sp>
      <p:sp>
        <p:nvSpPr>
          <p:cNvPr id="5" name="Substituent subsol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ro-RO" noProof="0" dirty="0"/>
          </a:p>
        </p:txBody>
      </p:sp>
      <p:sp>
        <p:nvSpPr>
          <p:cNvPr id="6" name="Substituent număr diapozitiv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6D22F896-40B5-4ADD-8801-0D06FADFA095}" type="slidenum">
              <a:rPr lang="ro-RO" noProof="0" smtClean="0"/>
              <a:pPr/>
              <a:t>‹#›</a:t>
            </a:fld>
            <a:endParaRPr lang="ro-RO" noProof="0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Dreptunghi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o-RO" dirty="0">
                <a:latin typeface="Calibri" panose="020F0502020204030204" pitchFamily="34" charset="0"/>
              </a:endParaRPr>
            </a:p>
          </p:txBody>
        </p:sp>
        <p:pic>
          <p:nvPicPr>
            <p:cNvPr id="79" name="Imagin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ine 4" descr="prim-plan cu o placă cu circuite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Dreptunghi cu colțuri rotunjite pe diagonală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ro-RO" dirty="0">
                <a:latin typeface="Calibri" panose="020F0502020204030204" pitchFamily="34" charset="0"/>
              </a:endParaRPr>
            </a:p>
          </p:txBody>
        </p:sp>
        <p:grpSp>
          <p:nvGrpSpPr>
            <p:cNvPr id="83" name="Gr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ormă liberă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ormă liberă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ormă liberă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ormă liberă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ormă liberă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ormă liberă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ormă liberă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ormă liberă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ormă liberă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Dreptunghi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ormă liberă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ormă liberă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ormă liberă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ormă liberă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ormă liberă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ormă liberă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ormă liberă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ormă liberă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ormă liberă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Dreptunghi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u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>
            <a:norm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</a:rPr>
              <a:t>SISTEM IAM</a:t>
            </a:r>
            <a:endParaRPr lang="ro-RO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8B06D38D-853F-E2B4-475B-3D277B2CED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 ESTE IAM?</a:t>
            </a:r>
            <a:endParaRPr lang="ro-RO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1FEBF180-40C0-880A-8D0E-DE24EC45E3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IAM(Identity and Access </a:t>
            </a:r>
            <a:r>
              <a:rPr lang="en-US" dirty="0" err="1"/>
              <a:t>Managment</a:t>
            </a:r>
            <a:r>
              <a:rPr lang="en-US" dirty="0"/>
              <a:t>)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sistem</a:t>
            </a:r>
            <a:r>
              <a:rPr lang="en-US" dirty="0"/>
              <a:t> care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gestionarea</a:t>
            </a:r>
            <a:r>
              <a:rPr lang="en-US" dirty="0"/>
              <a:t> </a:t>
            </a:r>
            <a:r>
              <a:rPr lang="en-US" dirty="0" err="1"/>
              <a:t>accesului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grup</a:t>
            </a:r>
            <a:r>
              <a:rPr lang="en-US" dirty="0"/>
              <a:t> de </a:t>
            </a:r>
            <a:r>
              <a:rPr lang="en-US" dirty="0" err="1"/>
              <a:t>utilizatori</a:t>
            </a:r>
            <a:r>
              <a:rPr lang="en-US" dirty="0"/>
              <a:t> la o </a:t>
            </a:r>
            <a:r>
              <a:rPr lang="en-US" dirty="0" err="1"/>
              <a:t>anumita</a:t>
            </a:r>
            <a:r>
              <a:rPr lang="en-US" dirty="0"/>
              <a:t> </a:t>
            </a:r>
            <a:r>
              <a:rPr lang="en-US" dirty="0" err="1"/>
              <a:t>resursa</a:t>
            </a:r>
            <a:r>
              <a:rPr lang="en-US" dirty="0"/>
              <a:t>.</a:t>
            </a:r>
          </a:p>
          <a:p>
            <a:r>
              <a:rPr lang="en-US" dirty="0"/>
              <a:t>Cu un </a:t>
            </a:r>
            <a:r>
              <a:rPr lang="en-US" dirty="0" err="1"/>
              <a:t>astfel</a:t>
            </a:r>
            <a:r>
              <a:rPr lang="en-US" dirty="0"/>
              <a:t> de </a:t>
            </a:r>
            <a:r>
              <a:rPr lang="en-US" dirty="0" err="1"/>
              <a:t>sistem</a:t>
            </a:r>
            <a:r>
              <a:rPr lang="en-US" dirty="0"/>
              <a:t>, o </a:t>
            </a:r>
            <a:r>
              <a:rPr lang="en-US" dirty="0" err="1"/>
              <a:t>organizatie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verifica</a:t>
            </a:r>
            <a:r>
              <a:rPr lang="en-US" dirty="0"/>
              <a:t> cu </a:t>
            </a:r>
            <a:r>
              <a:rPr lang="en-US" dirty="0" err="1"/>
              <a:t>usurinta</a:t>
            </a:r>
            <a:r>
              <a:rPr lang="en-US" dirty="0"/>
              <a:t> </a:t>
            </a:r>
            <a:r>
              <a:rPr lang="en-US" dirty="0" err="1"/>
              <a:t>identitatea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dirty="0" err="1"/>
              <a:t>utilizator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ii </a:t>
            </a:r>
            <a:r>
              <a:rPr lang="en-US" dirty="0" err="1"/>
              <a:t>ofere</a:t>
            </a:r>
            <a:r>
              <a:rPr lang="en-US" dirty="0"/>
              <a:t> </a:t>
            </a:r>
            <a:r>
              <a:rPr lang="en-US" dirty="0" err="1"/>
              <a:t>accesul</a:t>
            </a:r>
            <a:r>
              <a:rPr lang="en-US" dirty="0"/>
              <a:t> </a:t>
            </a:r>
            <a:r>
              <a:rPr lang="en-US" dirty="0" err="1"/>
              <a:t>necesar</a:t>
            </a:r>
            <a:r>
              <a:rPr lang="en-US" dirty="0"/>
              <a:t> </a:t>
            </a:r>
            <a:r>
              <a:rPr lang="en-US" dirty="0" err="1"/>
              <a:t>catre</a:t>
            </a:r>
            <a:r>
              <a:rPr lang="en-US" dirty="0"/>
              <a:t> o </a:t>
            </a:r>
            <a:r>
              <a:rPr lang="en-US" dirty="0" err="1"/>
              <a:t>anumita</a:t>
            </a:r>
            <a:r>
              <a:rPr lang="en-US" dirty="0"/>
              <a:t> </a:t>
            </a:r>
            <a:r>
              <a:rPr lang="en-US" dirty="0" err="1"/>
              <a:t>resursa</a:t>
            </a:r>
            <a:r>
              <a:rPr lang="en-US" dirty="0"/>
              <a:t>.  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925075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44388B74-6FA3-6DE3-DECF-367DE3390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Arhitectura</a:t>
            </a:r>
            <a:r>
              <a:rPr lang="en-US" dirty="0"/>
              <a:t> </a:t>
            </a:r>
            <a:r>
              <a:rPr lang="en-US" dirty="0" err="1"/>
              <a:t>sistemului</a:t>
            </a:r>
            <a:r>
              <a:rPr lang="en-US" dirty="0"/>
              <a:t> </a:t>
            </a:r>
            <a:endParaRPr lang="ro-RO" dirty="0"/>
          </a:p>
        </p:txBody>
      </p:sp>
      <p:pic>
        <p:nvPicPr>
          <p:cNvPr id="8" name="Imagine 7">
            <a:extLst>
              <a:ext uri="{FF2B5EF4-FFF2-40B4-BE49-F238E27FC236}">
                <a16:creationId xmlns:a16="http://schemas.microsoft.com/office/drawing/2014/main" id="{A6C84CB7-BC73-18F0-76FA-3976B2A50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544" y="1881428"/>
            <a:ext cx="6584996" cy="4696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609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0A236CF-FA16-1D81-F49B-F85F73EE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ARHITECTURA SISTEMULUI</a:t>
            </a:r>
            <a:endParaRPr lang="ro-RO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2AC8C57D-AB6A-DD29-30A8-B53D32639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Accesul</a:t>
            </a:r>
            <a:r>
              <a:rPr lang="en-US" dirty="0"/>
              <a:t> la o </a:t>
            </a:r>
            <a:r>
              <a:rPr lang="en-US" dirty="0" err="1"/>
              <a:t>resursa</a:t>
            </a:r>
            <a:r>
              <a:rPr lang="en-US" dirty="0"/>
              <a:t> </a:t>
            </a:r>
            <a:r>
              <a:rPr lang="en-US" dirty="0" err="1"/>
              <a:t>protejata</a:t>
            </a:r>
            <a:r>
              <a:rPr lang="en-US" dirty="0"/>
              <a:t> se face pe </a:t>
            </a:r>
            <a:r>
              <a:rPr lang="en-US" dirty="0" err="1"/>
              <a:t>baza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token.</a:t>
            </a:r>
          </a:p>
          <a:p>
            <a:r>
              <a:rPr lang="en-US" dirty="0" err="1"/>
              <a:t>Orice</a:t>
            </a:r>
            <a:r>
              <a:rPr lang="en-US" dirty="0"/>
              <a:t> </a:t>
            </a:r>
            <a:r>
              <a:rPr lang="en-US" dirty="0" err="1"/>
              <a:t>utilizator</a:t>
            </a:r>
            <a:r>
              <a:rPr lang="en-US" dirty="0"/>
              <a:t> </a:t>
            </a:r>
            <a:r>
              <a:rPr lang="en-US" dirty="0" err="1"/>
              <a:t>prezent</a:t>
            </a:r>
            <a:r>
              <a:rPr lang="en-US" dirty="0"/>
              <a:t> in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i="1" dirty="0" err="1"/>
              <a:t>iamlist</a:t>
            </a:r>
            <a:r>
              <a:rPr lang="en-US" dirty="0"/>
              <a:t> </a:t>
            </a:r>
            <a:r>
              <a:rPr lang="en-US" dirty="0" err="1"/>
              <a:t>primeste</a:t>
            </a:r>
            <a:r>
              <a:rPr lang="en-US" dirty="0"/>
              <a:t> un token.</a:t>
            </a:r>
          </a:p>
          <a:p>
            <a:r>
              <a:rPr lang="en-US" dirty="0"/>
              <a:t> Token-</a:t>
            </a:r>
            <a:r>
              <a:rPr lang="en-US" dirty="0" err="1"/>
              <a:t>ul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generat</a:t>
            </a:r>
            <a:r>
              <a:rPr lang="en-US" dirty="0"/>
              <a:t> pe </a:t>
            </a:r>
            <a:r>
              <a:rPr lang="en-US" dirty="0" err="1"/>
              <a:t>baza</a:t>
            </a:r>
            <a:r>
              <a:rPr lang="en-US" dirty="0"/>
              <a:t> </a:t>
            </a:r>
            <a:r>
              <a:rPr lang="en-US" dirty="0" err="1"/>
              <a:t>unei</a:t>
            </a:r>
            <a:r>
              <a:rPr lang="en-US" dirty="0"/>
              <a:t> </a:t>
            </a:r>
            <a:r>
              <a:rPr lang="en-US" dirty="0" err="1"/>
              <a:t>semnaturi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a </a:t>
            </a:r>
            <a:r>
              <a:rPr lang="en-US" dirty="0" err="1"/>
              <a:t>unor</a:t>
            </a:r>
            <a:r>
              <a:rPr lang="en-US" dirty="0"/>
              <a:t> </a:t>
            </a:r>
            <a:r>
              <a:rPr lang="en-US" dirty="0" err="1"/>
              <a:t>parametrii</a:t>
            </a:r>
            <a:r>
              <a:rPr lang="en-US" dirty="0"/>
              <a:t> </a:t>
            </a:r>
            <a:r>
              <a:rPr lang="en-US" dirty="0" err="1"/>
              <a:t>prestabiliti</a:t>
            </a:r>
            <a:r>
              <a:rPr lang="en-US" dirty="0"/>
              <a:t>(</a:t>
            </a:r>
            <a:r>
              <a:rPr lang="en-US" dirty="0" err="1"/>
              <a:t>durata</a:t>
            </a:r>
            <a:r>
              <a:rPr lang="en-US" dirty="0"/>
              <a:t> de </a:t>
            </a:r>
            <a:r>
              <a:rPr lang="en-US" dirty="0" err="1"/>
              <a:t>viata</a:t>
            </a:r>
            <a:r>
              <a:rPr lang="en-US" dirty="0"/>
              <a:t>, </a:t>
            </a:r>
            <a:r>
              <a:rPr lang="en-US" dirty="0" err="1"/>
              <a:t>subiect</a:t>
            </a:r>
            <a:r>
              <a:rPr lang="en-US" dirty="0"/>
              <a:t>, </a:t>
            </a:r>
            <a:r>
              <a:rPr lang="en-US" dirty="0" err="1"/>
              <a:t>emitent</a:t>
            </a:r>
            <a:r>
              <a:rPr lang="en-US" dirty="0"/>
              <a:t>, id </a:t>
            </a:r>
            <a:r>
              <a:rPr lang="en-US" dirty="0" err="1"/>
              <a:t>unic</a:t>
            </a:r>
            <a:r>
              <a:rPr lang="en-US" dirty="0"/>
              <a:t>).</a:t>
            </a:r>
          </a:p>
          <a:p>
            <a:r>
              <a:rPr lang="en-US" dirty="0"/>
              <a:t>Un token implicit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generat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utilizatorii</a:t>
            </a:r>
            <a:r>
              <a:rPr lang="en-US" dirty="0"/>
              <a:t> care nu se </a:t>
            </a:r>
            <a:r>
              <a:rPr lang="en-US" dirty="0" err="1"/>
              <a:t>afla</a:t>
            </a:r>
            <a:r>
              <a:rPr lang="en-US" dirty="0"/>
              <a:t> in </a:t>
            </a:r>
            <a:r>
              <a:rPr lang="en-US" dirty="0" err="1"/>
              <a:t>tabela</a:t>
            </a:r>
            <a:r>
              <a:rPr lang="en-US" dirty="0"/>
              <a:t> </a:t>
            </a:r>
            <a:r>
              <a:rPr lang="en-US" i="1" dirty="0" err="1"/>
              <a:t>iamlist</a:t>
            </a:r>
            <a:endParaRPr lang="en-US" i="1" dirty="0"/>
          </a:p>
          <a:p>
            <a:r>
              <a:rPr lang="en-US" i="1" dirty="0"/>
              <a:t>Token-</a:t>
            </a:r>
            <a:r>
              <a:rPr lang="en-US" i="1" dirty="0" err="1"/>
              <a:t>ul</a:t>
            </a:r>
            <a:r>
              <a:rPr lang="en-US" i="1" dirty="0"/>
              <a:t> implicit nu </a:t>
            </a:r>
            <a:r>
              <a:rPr lang="en-US" i="1" dirty="0" err="1"/>
              <a:t>permite</a:t>
            </a:r>
            <a:r>
              <a:rPr lang="en-US" i="1" dirty="0"/>
              <a:t> </a:t>
            </a:r>
            <a:r>
              <a:rPr lang="en-US" i="1" dirty="0" err="1"/>
              <a:t>accesul</a:t>
            </a:r>
            <a:r>
              <a:rPr lang="en-US" i="1" dirty="0"/>
              <a:t> la o </a:t>
            </a:r>
            <a:r>
              <a:rPr lang="en-US" i="1" dirty="0" err="1"/>
              <a:t>resursa</a:t>
            </a:r>
            <a:r>
              <a:rPr lang="en-US" i="1" dirty="0"/>
              <a:t> </a:t>
            </a:r>
            <a:r>
              <a:rPr lang="en-US" i="1" dirty="0" err="1"/>
              <a:t>protejata</a:t>
            </a:r>
            <a:r>
              <a:rPr lang="en-US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0787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AFF58AA3-AC92-E4CB-880C-B21222CD9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SIGURANTA TOKEN</a:t>
            </a:r>
            <a:endParaRPr lang="ro-RO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598FD443-365A-3CAC-54B8-227DAA9276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cazul</a:t>
            </a:r>
            <a:r>
              <a:rPr lang="en-US" dirty="0"/>
              <a:t> </a:t>
            </a:r>
            <a:r>
              <a:rPr lang="en-US" dirty="0" err="1"/>
              <a:t>utilizarii</a:t>
            </a:r>
            <a:r>
              <a:rPr lang="en-US" dirty="0"/>
              <a:t> </a:t>
            </a:r>
            <a:r>
              <a:rPr lang="en-US" dirty="0" err="1"/>
              <a:t>acestui</a:t>
            </a:r>
            <a:r>
              <a:rPr lang="en-US" dirty="0"/>
              <a:t> token de </a:t>
            </a:r>
            <a:r>
              <a:rPr lang="en-US" dirty="0" err="1"/>
              <a:t>catre</a:t>
            </a:r>
            <a:r>
              <a:rPr lang="en-US" dirty="0"/>
              <a:t> un client(</a:t>
            </a:r>
            <a:r>
              <a:rPr lang="en-US" dirty="0" err="1"/>
              <a:t>aplicatie</a:t>
            </a:r>
            <a:r>
              <a:rPr lang="en-US" dirty="0"/>
              <a:t> web) se </a:t>
            </a:r>
            <a:r>
              <a:rPr lang="en-US" dirty="0" err="1"/>
              <a:t>recomanda</a:t>
            </a:r>
            <a:r>
              <a:rPr lang="en-US" dirty="0"/>
              <a:t> </a:t>
            </a:r>
            <a:r>
              <a:rPr lang="en-US" dirty="0" err="1"/>
              <a:t>stocarea</a:t>
            </a:r>
            <a:r>
              <a:rPr lang="en-US" dirty="0"/>
              <a:t> </a:t>
            </a:r>
            <a:r>
              <a:rPr lang="en-US" dirty="0" err="1"/>
              <a:t>acestuia</a:t>
            </a:r>
            <a:r>
              <a:rPr lang="en-US" dirty="0"/>
              <a:t> in </a:t>
            </a:r>
            <a:r>
              <a:rPr lang="en-US" dirty="0" err="1"/>
              <a:t>sessionStorage</a:t>
            </a:r>
            <a:r>
              <a:rPr lang="en-US" dirty="0"/>
              <a:t>.</a:t>
            </a:r>
          </a:p>
          <a:p>
            <a:r>
              <a:rPr lang="en-US" dirty="0"/>
              <a:t>In </a:t>
            </a:r>
            <a:r>
              <a:rPr lang="en-US" dirty="0" err="1"/>
              <a:t>cazul</a:t>
            </a:r>
            <a:r>
              <a:rPr lang="en-US" dirty="0"/>
              <a:t> </a:t>
            </a:r>
            <a:r>
              <a:rPr lang="en-US" dirty="0" err="1"/>
              <a:t>apelarii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endpoint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resursa</a:t>
            </a:r>
            <a:r>
              <a:rPr lang="en-US" dirty="0"/>
              <a:t> </a:t>
            </a:r>
            <a:r>
              <a:rPr lang="en-US" dirty="0" err="1"/>
              <a:t>protejata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recomandata</a:t>
            </a:r>
            <a:r>
              <a:rPr lang="en-US" dirty="0"/>
              <a:t> </a:t>
            </a:r>
            <a:r>
              <a:rPr lang="en-US" dirty="0" err="1"/>
              <a:t>folosirea</a:t>
            </a:r>
            <a:r>
              <a:rPr lang="en-US" dirty="0"/>
              <a:t> </a:t>
            </a:r>
            <a:r>
              <a:rPr lang="en-US" dirty="0" err="1"/>
              <a:t>schemei</a:t>
            </a:r>
            <a:r>
              <a:rPr lang="en-US" dirty="0"/>
              <a:t> Bearer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transmite</a:t>
            </a:r>
            <a:r>
              <a:rPr lang="en-US" dirty="0"/>
              <a:t> token-</a:t>
            </a:r>
            <a:r>
              <a:rPr lang="en-US" dirty="0" err="1"/>
              <a:t>ul</a:t>
            </a:r>
            <a:r>
              <a:rPr lang="en-US" dirty="0"/>
              <a:t> de la client </a:t>
            </a:r>
            <a:r>
              <a:rPr lang="en-US" dirty="0" err="1"/>
              <a:t>catre</a:t>
            </a:r>
            <a:r>
              <a:rPr lang="en-US" dirty="0"/>
              <a:t> server. 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3693052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u 4">
            <a:extLst>
              <a:ext uri="{FF2B5EF4-FFF2-40B4-BE49-F238E27FC236}">
                <a16:creationId xmlns:a16="http://schemas.microsoft.com/office/drawing/2014/main" id="{94BC12C9-9E4C-2F04-0F53-50DF05B11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018" y="2113596"/>
            <a:ext cx="9905998" cy="1478570"/>
          </a:xfrm>
        </p:spPr>
        <p:txBody>
          <a:bodyPr/>
          <a:lstStyle/>
          <a:p>
            <a:r>
              <a:rPr lang="en-US" dirty="0"/>
              <a:t>			Va </a:t>
            </a:r>
            <a:r>
              <a:rPr lang="en-US" dirty="0" err="1"/>
              <a:t>multumesc</a:t>
            </a:r>
            <a:r>
              <a:rPr lang="en-US" dirty="0"/>
              <a:t>!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9313594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967152_TF45165253" id="{F8706B8D-0B6D-49F3-8CB7-B51A67C9E30E}" vid="{0B4443C8-6F83-4CC5-8A56-6D119EE2FC0E}"/>
    </a:ext>
  </a:extLst>
</a:theme>
</file>

<file path=ppt/theme/theme2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ă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Proiectarea Circuit</Template>
  <TotalTime>93</TotalTime>
  <Words>183</Words>
  <Application>Microsoft Office PowerPoint</Application>
  <PresentationFormat>Ecran lat</PresentationFormat>
  <Paragraphs>16</Paragraphs>
  <Slides>6</Slides>
  <Notes>1</Notes>
  <HiddenSlides>0</HiddenSlides>
  <MMClips>0</MMClips>
  <ScaleCrop>false</ScaleCrop>
  <HeadingPairs>
    <vt:vector size="6" baseType="variant">
      <vt:variant>
        <vt:lpstr>Fonturi utilizate</vt:lpstr>
      </vt:variant>
      <vt:variant>
        <vt:i4>2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6</vt:i4>
      </vt:variant>
    </vt:vector>
  </HeadingPairs>
  <TitlesOfParts>
    <vt:vector size="9" baseType="lpstr">
      <vt:lpstr>Arial</vt:lpstr>
      <vt:lpstr>Calibri</vt:lpstr>
      <vt:lpstr>Circuit</vt:lpstr>
      <vt:lpstr>SISTEM IAM</vt:lpstr>
      <vt:lpstr>CE ESTE IAM?</vt:lpstr>
      <vt:lpstr>Arhitectura sistemului </vt:lpstr>
      <vt:lpstr>ARHITECTURA SISTEMULUI</vt:lpstr>
      <vt:lpstr>SIGURANTA TOKEN</vt:lpstr>
      <vt:lpstr>   Va multumesc!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 IAM</dc:title>
  <dc:creator>Victor Neda</dc:creator>
  <cp:lastModifiedBy>Victor Neda</cp:lastModifiedBy>
  <cp:revision>2</cp:revision>
  <dcterms:created xsi:type="dcterms:W3CDTF">2024-05-25T20:04:52Z</dcterms:created>
  <dcterms:modified xsi:type="dcterms:W3CDTF">2024-05-25T21:38:45Z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